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1260" r:id="rId2"/>
    <p:sldId id="1261" r:id="rId3"/>
    <p:sldId id="999" r:id="rId4"/>
    <p:sldId id="1145" r:id="rId5"/>
    <p:sldId id="1146" r:id="rId6"/>
    <p:sldId id="1147" r:id="rId7"/>
    <p:sldId id="1148" r:id="rId8"/>
    <p:sldId id="1149" r:id="rId9"/>
    <p:sldId id="1150" r:id="rId10"/>
    <p:sldId id="1151" r:id="rId11"/>
    <p:sldId id="1152" r:id="rId12"/>
    <p:sldId id="1153" r:id="rId13"/>
    <p:sldId id="1004" r:id="rId14"/>
    <p:sldId id="989" r:id="rId15"/>
    <p:sldId id="1198" r:id="rId16"/>
    <p:sldId id="1199" r:id="rId17"/>
    <p:sldId id="1200" r:id="rId18"/>
    <p:sldId id="1201" r:id="rId19"/>
    <p:sldId id="1202" r:id="rId20"/>
    <p:sldId id="1203" r:id="rId21"/>
    <p:sldId id="1204" r:id="rId22"/>
    <p:sldId id="1264" r:id="rId23"/>
    <p:sldId id="1265" r:id="rId24"/>
    <p:sldId id="1098" r:id="rId25"/>
    <p:sldId id="1099" r:id="rId26"/>
    <p:sldId id="1110" r:id="rId27"/>
    <p:sldId id="1111" r:id="rId28"/>
    <p:sldId id="1112" r:id="rId29"/>
    <p:sldId id="1113" r:id="rId30"/>
    <p:sldId id="1114" r:id="rId31"/>
    <p:sldId id="1115" r:id="rId32"/>
    <p:sldId id="1116" r:id="rId33"/>
    <p:sldId id="1117" r:id="rId34"/>
    <p:sldId id="1118" r:id="rId35"/>
    <p:sldId id="1119" r:id="rId36"/>
    <p:sldId id="1100" r:id="rId37"/>
    <p:sldId id="1295" r:id="rId38"/>
    <p:sldId id="1266" r:id="rId39"/>
    <p:sldId id="1101" r:id="rId40"/>
    <p:sldId id="1102" r:id="rId41"/>
    <p:sldId id="1103" r:id="rId42"/>
    <p:sldId id="1104" r:id="rId43"/>
    <p:sldId id="1105" r:id="rId44"/>
    <p:sldId id="1094" r:id="rId45"/>
    <p:sldId id="1095" r:id="rId46"/>
    <p:sldId id="1096" r:id="rId47"/>
    <p:sldId id="1106" r:id="rId48"/>
    <p:sldId id="1107" r:id="rId49"/>
    <p:sldId id="1267" r:id="rId50"/>
    <p:sldId id="1268" r:id="rId51"/>
    <p:sldId id="1296" r:id="rId52"/>
    <p:sldId id="1135" r:id="rId53"/>
    <p:sldId id="1136" r:id="rId54"/>
    <p:sldId id="1066" r:id="rId55"/>
    <p:sldId id="1067" r:id="rId56"/>
    <p:sldId id="1068" r:id="rId57"/>
    <p:sldId id="1069" r:id="rId58"/>
    <p:sldId id="1070" r:id="rId59"/>
    <p:sldId id="1297" r:id="rId60"/>
    <p:sldId id="1270" r:id="rId61"/>
    <p:sldId id="1271" r:id="rId62"/>
    <p:sldId id="1272" r:id="rId63"/>
    <p:sldId id="1273" r:id="rId64"/>
    <p:sldId id="1133" r:id="rId65"/>
    <p:sldId id="1274" r:id="rId66"/>
    <p:sldId id="1275" r:id="rId67"/>
    <p:sldId id="1276" r:id="rId68"/>
    <p:sldId id="1277" r:id="rId69"/>
    <p:sldId id="1278" r:id="rId70"/>
    <p:sldId id="1279" r:id="rId71"/>
    <p:sldId id="1280" r:id="rId72"/>
    <p:sldId id="1281" r:id="rId73"/>
    <p:sldId id="1282" r:id="rId74"/>
    <p:sldId id="1283" r:id="rId75"/>
    <p:sldId id="1284" r:id="rId76"/>
    <p:sldId id="1285" r:id="rId77"/>
    <p:sldId id="1286" r:id="rId78"/>
    <p:sldId id="1287" r:id="rId79"/>
    <p:sldId id="1288" r:id="rId80"/>
    <p:sldId id="1289" r:id="rId81"/>
    <p:sldId id="1290" r:id="rId82"/>
    <p:sldId id="1291" r:id="rId83"/>
    <p:sldId id="1292" r:id="rId84"/>
    <p:sldId id="1294" r:id="rId85"/>
    <p:sldId id="1293" r:id="rId86"/>
    <p:sldId id="1298" r:id="rId8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6600FF"/>
    <a:srgbClr val="800000"/>
    <a:srgbClr val="CC6600"/>
    <a:srgbClr val="F18700"/>
    <a:srgbClr val="595959"/>
    <a:srgbClr val="FFFFFF"/>
    <a:srgbClr val="000000"/>
    <a:srgbClr val="808080"/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28" autoAdjust="0"/>
  </p:normalViewPr>
  <p:slideViewPr>
    <p:cSldViewPr>
      <p:cViewPr varScale="1">
        <p:scale>
          <a:sx n="73" d="100"/>
          <a:sy n="73" d="100"/>
        </p:scale>
        <p:origin x="-100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205CC-0EFB-4294-8E7B-FB039DDF270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F24EE-895F-43BD-9698-0BF720ECD8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8FFEEA-211A-42D4-AEDD-A17E540FF360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5247A8-DCC0-44C0-87FC-8F90C97D1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Napa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47A8-DCC0-44C0-87FC-8F90C97D1C8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7112F3-0712-48B7-9786-D2EFB5C377A6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1067AC-EA1E-4051-92E5-24907DF6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7112F3-0712-48B7-9786-D2EFB5C377A6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1067AC-EA1E-4051-92E5-24907DF6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7112F3-0712-48B7-9786-D2EFB5C377A6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1067AC-EA1E-4051-92E5-24907DF6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7112F3-0712-48B7-9786-D2EFB5C377A6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1067AC-EA1E-4051-92E5-24907DF6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7112F3-0712-48B7-9786-D2EFB5C377A6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1067AC-EA1E-4051-92E5-24907DF6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7112F3-0712-48B7-9786-D2EFB5C377A6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1067AC-EA1E-4051-92E5-24907DF6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7112F3-0712-48B7-9786-D2EFB5C377A6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1067AC-EA1E-4051-92E5-24907DF6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7112F3-0712-48B7-9786-D2EFB5C377A6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1067AC-EA1E-4051-92E5-24907DF6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7112F3-0712-48B7-9786-D2EFB5C377A6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1067AC-EA1E-4051-92E5-24907DF6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7112F3-0712-48B7-9786-D2EFB5C377A6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1067AC-EA1E-4051-92E5-24907DF6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7112F3-0712-48B7-9786-D2EFB5C377A6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1067AC-EA1E-4051-92E5-24907DF6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vest 11.jpg"/>
          <p:cNvPicPr>
            <a:picLocks noChangeAspect="1"/>
          </p:cNvPicPr>
          <p:nvPr/>
        </p:nvPicPr>
        <p:blipFill>
          <a:blip r:embed="rId2" cstate="print"/>
          <a:srcRect t="10000" b="570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7704" y="1786920"/>
            <a:ext cx="3988592" cy="1569660"/>
          </a:xfrm>
          <a:prstGeom prst="rect">
            <a:avLst/>
          </a:prstGeom>
          <a:solidFill>
            <a:srgbClr val="000000">
              <a:alpha val="49020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600" spc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Q &amp;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aves 14.jpg"/>
          <p:cNvPicPr>
            <a:picLocks noChangeAspect="1"/>
          </p:cNvPicPr>
          <p:nvPr/>
        </p:nvPicPr>
        <p:blipFill>
          <a:blip r:embed="rId3" cstate="print"/>
          <a:srcRect t="11111" b="17829"/>
          <a:stretch>
            <a:fillRect/>
          </a:stretch>
        </p:blipFill>
        <p:spPr>
          <a:xfrm flipH="1">
            <a:off x="0" y="0"/>
            <a:ext cx="9144000" cy="523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590550"/>
            <a:ext cx="2852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Shyon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Bose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Accenture</a:t>
            </a:r>
            <a:endParaRPr lang="en-US" sz="2800" b="1" spc="-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Business School Teaching Style for Every Personality - Stacy Blackman  Consulting - MBA Admissions Consulting"/>
          <p:cNvPicPr>
            <a:picLocks noChangeAspect="1" noChangeArrowheads="1"/>
          </p:cNvPicPr>
          <p:nvPr/>
        </p:nvPicPr>
        <p:blipFill>
          <a:blip r:embed="rId2" cstate="print"/>
          <a:srcRect t="12813" b="3516"/>
          <a:stretch>
            <a:fillRect/>
          </a:stretch>
        </p:blipFill>
        <p:spPr bwMode="auto">
          <a:xfrm>
            <a:off x="-45720" y="0"/>
            <a:ext cx="923544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331470"/>
            <a:ext cx="3581400" cy="4480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Brand Opportunities:</a:t>
            </a:r>
          </a:p>
          <a:p>
            <a:pPr>
              <a:spcBef>
                <a:spcPts val="600"/>
              </a:spcBef>
            </a:pPr>
            <a:endParaRPr lang="en-US" sz="1000" spc="-5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Speaking roles (keynotes, panels)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Workshop hosting &amp; facilitation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In-event Sponsorships (catering, reception, etc.)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Resource sharing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Tickets for Brand Customers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63725</TotalTime>
  <Words>39</Words>
  <Application>Microsoft Office PowerPoint</Application>
  <PresentationFormat>On-screen Show (16:9)</PresentationFormat>
  <Paragraphs>12</Paragraphs>
  <Slides>86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Dave</cp:lastModifiedBy>
  <cp:revision>175</cp:revision>
  <dcterms:created xsi:type="dcterms:W3CDTF">2018-09-14T13:16:29Z</dcterms:created>
  <dcterms:modified xsi:type="dcterms:W3CDTF">2024-10-09T11:03:20Z</dcterms:modified>
</cp:coreProperties>
</file>